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2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23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116632"/>
            <a:ext cx="7851648" cy="21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r>
              <a:rPr lang="ru-RU" sz="378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 dirty="0">
                <a:latin typeface="Arial"/>
                <a:ea typeface="Arial"/>
                <a:cs typeface="Arial"/>
                <a:sym typeface="Arial"/>
              </a:rPr>
            </a:br>
            <a:r>
              <a:rPr lang="ru-RU" sz="378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 dirty="0">
                <a:latin typeface="Arial"/>
                <a:ea typeface="Arial"/>
                <a:cs typeface="Arial"/>
                <a:sym typeface="Arial"/>
              </a:rPr>
            </a:br>
            <a:r>
              <a:rPr lang="ru-RU" sz="3780" dirty="0">
                <a:latin typeface="Arial"/>
                <a:ea typeface="Arial"/>
                <a:cs typeface="Arial"/>
                <a:sym typeface="Arial"/>
              </a:rPr>
              <a:t>Социально-психологическое </a:t>
            </a:r>
            <a:r>
              <a:rPr lang="ru-RU" sz="3780" dirty="0" smtClean="0">
                <a:latin typeface="Arial"/>
                <a:ea typeface="Arial"/>
                <a:cs typeface="Arial"/>
                <a:sym typeface="Arial"/>
              </a:rPr>
              <a:t>тестирование</a:t>
            </a:r>
            <a:endParaRPr sz="378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повышающие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угрозу  вовлечения  в  зависимое  поведение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обстоятельства, повышающие  социально-психологическую устойчивость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</a:t>
            </a:r>
            <a:r>
              <a:rPr lang="ru-RU" sz="28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 smtClean="0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 анкеты: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10-11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классов, а также студентов колледжей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при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учеников,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может получить </a:t>
            </a: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участник социально-психологического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Краткую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нужно развивать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свою психологическую устойчивость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/>
        </p:nvSpPr>
        <p:spPr>
          <a:xfrm>
            <a:off x="286689" y="1219010"/>
            <a:ext cx="8640960" cy="408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Тестирование </a:t>
            </a:r>
            <a:r>
              <a:rPr lang="ru-RU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проводится при наличии информированного согласия в письменной форме одного из родителей (законного представителя) </a:t>
            </a: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обучающихся.</a:t>
            </a:r>
          </a:p>
          <a:p>
            <a:pPr marL="0" marR="0" lvl="0" indent="0" algn="just" rtl="0">
              <a:spcBef>
                <a:spcPts val="17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Согласие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фиксирует разрешение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Вашему ребенку участвовать в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тестировании, подтверждает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Вашу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осведомленность о цели</a:t>
            </a:r>
            <a:r>
              <a:rPr lang="ru-RU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тестирования, его длительности и возможных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результатах.</a:t>
            </a:r>
            <a:endParaRPr sz="2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/>
          <p:nvPr/>
        </p:nvSpPr>
        <p:spPr>
          <a:xfrm>
            <a:off x="479675" y="581530"/>
            <a:ext cx="7920880" cy="4508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400" dirty="0" smtClean="0"/>
              <a:t>На </a:t>
            </a:r>
            <a:r>
              <a:rPr lang="ru-RU" sz="2400" dirty="0" smtClean="0"/>
              <a:t>основании </a:t>
            </a:r>
            <a:r>
              <a:rPr lang="ru-RU" sz="2400" b="1" dirty="0" smtClean="0"/>
              <a:t>Приказа Министерства просвещения № 59 от 20.02.2020 г.</a:t>
            </a:r>
            <a:r>
              <a:rPr lang="ru-RU" sz="2400" dirty="0" smtClean="0"/>
              <a:t> и </a:t>
            </a:r>
            <a:r>
              <a:rPr lang="ru-RU" sz="2400" b="1" dirty="0" smtClean="0"/>
              <a:t>Приказа </a:t>
            </a:r>
            <a:r>
              <a:rPr lang="ru-RU" sz="2400" dirty="0" smtClean="0"/>
              <a:t>Департамента образования Ивановской области приказу ДО ИО от 16.09.2021 № 1003-о проведения социально-психологического тестирования обучающихся в общеобразовательных организациях, профессиональных образовательных организациях Ивановской области, направленного на раннее выявление немедицинского потребления наркотических средств и психотропных веществ, в 2021-2022 учебном году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являются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обучающиеся с 7 по 11 класс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(достигшие 13 летнего возраста на момент проведения тестирования и старше),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а также студенты 1-2 курсов средне-специальных и высших учебных заведений.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</a:t>
            </a:r>
            <a:r>
              <a:rPr lang="ru-RU" sz="27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9724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 smtClean="0"/>
              <a:t>сследование ориентированное </a:t>
            </a:r>
            <a:r>
              <a:rPr lang="ru-RU" i="1" dirty="0"/>
              <a:t>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</a:t>
            </a:r>
            <a:r>
              <a:rPr lang="ru-RU" i="1" dirty="0" smtClean="0"/>
              <a:t>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 smtClean="0"/>
              <a:t>С </a:t>
            </a:r>
            <a:r>
              <a:rPr lang="ru-RU" dirty="0"/>
              <a:t>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</a:t>
            </a:r>
            <a:r>
              <a:rPr lang="ru-RU" sz="27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степень влияния факторов риска,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тестирования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руководства образовательной организации не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сможет узнать индивидуальные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 smtClean="0">
                <a:latin typeface="Arial"/>
                <a:ea typeface="Arial"/>
                <a:cs typeface="Arial"/>
                <a:sym typeface="Arial"/>
              </a:rPr>
              <a:t>Каждому 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786</Words>
  <Application>Microsoft Office PowerPoint</Application>
  <PresentationFormat>Экран (4:3)</PresentationFormat>
  <Paragraphs>72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  Социально-психологическое тестирование</vt:lpstr>
      <vt:lpstr>Слайд 2</vt:lpstr>
      <vt:lpstr>Слайд 3</vt:lpstr>
      <vt:lpstr>Слайд 4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4</cp:lastModifiedBy>
  <cp:revision>13</cp:revision>
  <dcterms:created xsi:type="dcterms:W3CDTF">2019-09-20T06:39:24Z</dcterms:created>
  <dcterms:modified xsi:type="dcterms:W3CDTF">2021-10-07T12:49:31Z</dcterms:modified>
</cp:coreProperties>
</file>